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dirty="0" smtClean="0">
                <a:solidFill>
                  <a:srgbClr val="FF0000"/>
                </a:solidFill>
                <a:latin typeface="Roboto" panose="02000000000000000000" pitchFamily="2" charset="0"/>
              </a:rPr>
              <a:t>6</a:t>
            </a:r>
            <a:r>
              <a:rPr lang="en-IN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IN" dirty="0" smtClean="0">
                <a:solidFill>
                  <a:srgbClr val="FF0000"/>
                </a:solidFill>
                <a:latin typeface="Roboto" panose="02000000000000000000" pitchFamily="2" charset="0"/>
              </a:rPr>
              <a:t> </a:t>
            </a:r>
            <a:r>
              <a:rPr lang="en-IN" b="0" i="0" dirty="0" smtClean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International Conference on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Education, Science, Technology and</a:t>
            </a:r>
            <a:b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</a:b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Management</a:t>
            </a:r>
            <a:r>
              <a:rPr lang="en-IN" dirty="0" smtClean="0">
                <a:solidFill>
                  <a:srgbClr val="FF0000"/>
                </a:solidFill>
                <a:latin typeface="Roboto" panose="02000000000000000000" pitchFamily="2" charset="0"/>
              </a:rPr>
              <a:t> (</a:t>
            </a:r>
            <a:r>
              <a:rPr lang="en-IN" dirty="0" smtClean="0">
                <a:solidFill>
                  <a:srgbClr val="FF0000"/>
                </a:solidFill>
                <a:latin typeface="Roboto" panose="02000000000000000000" pitchFamily="2" charset="0"/>
              </a:rPr>
              <a:t>ICESTM-2025</a:t>
            </a:r>
            <a:r>
              <a:rPr lang="en-IN" b="0" i="0" dirty="0" smtClean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Manas IT\Desktop\LOGO Single Site Domain\6th icestm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06" y="357166"/>
            <a:ext cx="3000567" cy="9286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dirty="0" smtClean="0">
                <a:solidFill>
                  <a:srgbClr val="FF0000"/>
                </a:solidFill>
                <a:latin typeface="Roboto" panose="02000000000000000000" pitchFamily="2" charset="0"/>
              </a:rPr>
              <a:t>6</a:t>
            </a:r>
            <a:r>
              <a:rPr lang="en-IN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IN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Education, Science, Technology and</a:t>
            </a:r>
            <a:b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</a:b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Management</a:t>
            </a:r>
            <a:r>
              <a:rPr lang="en-IN" dirty="0" smtClean="0">
                <a:solidFill>
                  <a:srgbClr val="FF0000"/>
                </a:solidFill>
                <a:latin typeface="Roboto" panose="02000000000000000000" pitchFamily="2" charset="0"/>
              </a:rPr>
              <a:t> (ICESTM-2025)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7" name="Picture 2" descr="C:\Users\Manas IT\Desktop\LOGO Single Site Domain\6th icestm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06" y="357166"/>
            <a:ext cx="3000567" cy="9286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dirty="0" smtClean="0">
                <a:solidFill>
                  <a:srgbClr val="FF0000"/>
                </a:solidFill>
                <a:latin typeface="Roboto" panose="02000000000000000000" pitchFamily="2" charset="0"/>
              </a:rPr>
              <a:t>6</a:t>
            </a:r>
            <a:r>
              <a:rPr lang="en-IN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IN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Education, Science, Technology and</a:t>
            </a:r>
            <a:b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</a:b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Management</a:t>
            </a:r>
            <a:r>
              <a:rPr lang="en-IN" dirty="0" smtClean="0">
                <a:solidFill>
                  <a:srgbClr val="FF0000"/>
                </a:solidFill>
                <a:latin typeface="Roboto" panose="02000000000000000000" pitchFamily="2" charset="0"/>
              </a:rPr>
              <a:t> (ICESTM-2025)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6" name="Picture 2" descr="C:\Users\Manas IT\Desktop\LOGO Single Site Domain\6th icestm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357166"/>
            <a:ext cx="3000567" cy="9286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dirty="0" smtClean="0">
                <a:solidFill>
                  <a:srgbClr val="FF0000"/>
                </a:solidFill>
                <a:latin typeface="Roboto" panose="02000000000000000000" pitchFamily="2" charset="0"/>
              </a:rPr>
              <a:t>6</a:t>
            </a:r>
            <a:r>
              <a:rPr lang="en-IN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IN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Education, Science, Technology and</a:t>
            </a:r>
            <a:b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</a:b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Management</a:t>
            </a:r>
            <a:r>
              <a:rPr lang="en-IN" dirty="0" smtClean="0">
                <a:solidFill>
                  <a:srgbClr val="FF0000"/>
                </a:solidFill>
                <a:latin typeface="Roboto" panose="02000000000000000000" pitchFamily="2" charset="0"/>
              </a:rPr>
              <a:t> (ICESTM-2025)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6" name="Picture 2" descr="C:\Users\Manas IT\Desktop\LOGO Single Site Domain\6th icestm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357166"/>
            <a:ext cx="3000567" cy="9286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dirty="0" smtClean="0">
                <a:solidFill>
                  <a:srgbClr val="FF0000"/>
                </a:solidFill>
                <a:latin typeface="Roboto" panose="02000000000000000000" pitchFamily="2" charset="0"/>
              </a:rPr>
              <a:t>6</a:t>
            </a:r>
            <a:r>
              <a:rPr lang="en-IN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IN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Education, Science, Technology and</a:t>
            </a:r>
            <a:b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</a:b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Management</a:t>
            </a:r>
            <a:r>
              <a:rPr lang="en-IN" dirty="0" smtClean="0">
                <a:solidFill>
                  <a:srgbClr val="FF0000"/>
                </a:solidFill>
                <a:latin typeface="Roboto" panose="02000000000000000000" pitchFamily="2" charset="0"/>
              </a:rPr>
              <a:t> (ICESTM-2025)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6" name="Picture 2" descr="C:\Users\Manas IT\Desktop\LOGO Single Site Domain\6th icestm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357166"/>
            <a:ext cx="3000567" cy="9286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dirty="0" smtClean="0">
                <a:solidFill>
                  <a:srgbClr val="FF0000"/>
                </a:solidFill>
                <a:latin typeface="Roboto" panose="02000000000000000000" pitchFamily="2" charset="0"/>
              </a:rPr>
              <a:t>6</a:t>
            </a:r>
            <a:r>
              <a:rPr lang="en-IN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IN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Education, Science, Technology and</a:t>
            </a:r>
            <a:b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</a:b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Management</a:t>
            </a:r>
            <a:r>
              <a:rPr lang="en-IN" dirty="0" smtClean="0">
                <a:solidFill>
                  <a:srgbClr val="FF0000"/>
                </a:solidFill>
                <a:latin typeface="Roboto" panose="02000000000000000000" pitchFamily="2" charset="0"/>
              </a:rPr>
              <a:t> (ICESTM-2025)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6" name="Picture 2" descr="C:\Users\Manas IT\Desktop\LOGO Single Site Domain\6th icestm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357166"/>
            <a:ext cx="3000567" cy="9286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dirty="0" smtClean="0">
                <a:solidFill>
                  <a:srgbClr val="FF0000"/>
                </a:solidFill>
                <a:latin typeface="Roboto" panose="02000000000000000000" pitchFamily="2" charset="0"/>
              </a:rPr>
              <a:t>6</a:t>
            </a:r>
            <a:r>
              <a:rPr lang="en-IN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IN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Education, Science, Technology and</a:t>
            </a:r>
            <a:b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</a:b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Management</a:t>
            </a:r>
            <a:r>
              <a:rPr lang="en-IN" dirty="0" smtClean="0">
                <a:solidFill>
                  <a:srgbClr val="FF0000"/>
                </a:solidFill>
                <a:latin typeface="Roboto" panose="02000000000000000000" pitchFamily="2" charset="0"/>
              </a:rPr>
              <a:t> (ICESTM-2025)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6" name="Picture 2" descr="C:\Users\Manas IT\Desktop\LOGO Single Site Domain\6th icestm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357166"/>
            <a:ext cx="3000567" cy="9286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dirty="0" smtClean="0">
                <a:solidFill>
                  <a:srgbClr val="FF0000"/>
                </a:solidFill>
                <a:latin typeface="Roboto" panose="02000000000000000000" pitchFamily="2" charset="0"/>
              </a:rPr>
              <a:t>6</a:t>
            </a:r>
            <a:r>
              <a:rPr lang="en-IN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IN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Education, Science, Technology and</a:t>
            </a:r>
            <a:b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</a:b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Management</a:t>
            </a:r>
            <a:r>
              <a:rPr lang="en-IN" dirty="0" smtClean="0">
                <a:solidFill>
                  <a:srgbClr val="FF0000"/>
                </a:solidFill>
                <a:latin typeface="Roboto" panose="02000000000000000000" pitchFamily="2" charset="0"/>
              </a:rPr>
              <a:t> (ICESTM-2025)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7" name="Picture 2" descr="C:\Users\Manas IT\Desktop\LOGO Single Site Domain\6th icestm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357166"/>
            <a:ext cx="3000567" cy="9286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</TotalTime>
  <Words>162</Words>
  <Application>Microsoft Office PowerPoint</Application>
  <PresentationFormat>On-screen Show (4:3)</PresentationFormat>
  <Paragraphs>27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39</cp:revision>
  <dcterms:created xsi:type="dcterms:W3CDTF">2017-12-21T10:51:09Z</dcterms:created>
  <dcterms:modified xsi:type="dcterms:W3CDTF">2025-07-23T07:09:11Z</dcterms:modified>
</cp:coreProperties>
</file>